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</p:sldIdLst>
  <p:sldSz cx="18288000" cy="10287000"/>
  <p:notesSz cx="6858000" cy="9144000"/>
  <p:embeddedFontLst>
    <p:embeddedFont>
      <p:font typeface="Canva Sans" charset="1" panose="020B0503030501040103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fonts/font8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https://www.linkedin.com/in/venkata-pavan-kumar-gogula-853679371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716086" y="95381"/>
            <a:ext cx="3111064" cy="1866639"/>
          </a:xfrm>
          <a:custGeom>
            <a:avLst/>
            <a:gdLst/>
            <a:ahLst/>
            <a:cxnLst/>
            <a:rect r="r" b="b" t="t" l="l"/>
            <a:pathLst>
              <a:path h="1866639" w="3111064">
                <a:moveTo>
                  <a:pt x="0" y="0"/>
                </a:moveTo>
                <a:lnTo>
                  <a:pt x="3111064" y="0"/>
                </a:lnTo>
                <a:lnTo>
                  <a:pt x="3111064" y="1866638"/>
                </a:lnTo>
                <a:lnTo>
                  <a:pt x="0" y="18666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569606" y="6515843"/>
            <a:ext cx="8432840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4" tooltip="https://www.linkedin.com/in/venkata-pavan-kumar-gogula-853679371"/>
              </a:rPr>
              <a:t>https://www.linkedin.com/in/venkata-pavan-kumar-gogula-853679371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470082" y="7077101"/>
            <a:ext cx="4631888" cy="6134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Task 1: Poster or Flier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86000"/>
            </a:blip>
            <a:stretch>
              <a:fillRect l="0" t="-65066" r="0" b="-650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E543C">
                <a:alpha val="47843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6205665" y="1184265"/>
            <a:ext cx="5876669" cy="7918470"/>
          </a:xfrm>
          <a:custGeom>
            <a:avLst/>
            <a:gdLst/>
            <a:ahLst/>
            <a:cxnLst/>
            <a:rect r="r" b="b" t="t" l="l"/>
            <a:pathLst>
              <a:path h="7918470" w="5876669">
                <a:moveTo>
                  <a:pt x="0" y="0"/>
                </a:moveTo>
                <a:lnTo>
                  <a:pt x="5876670" y="0"/>
                </a:lnTo>
                <a:lnTo>
                  <a:pt x="5876670" y="7918470"/>
                </a:lnTo>
                <a:lnTo>
                  <a:pt x="0" y="79184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44" t="0" r="-2044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205665" y="1028700"/>
            <a:ext cx="5876669" cy="8176935"/>
          </a:xfrm>
          <a:custGeom>
            <a:avLst/>
            <a:gdLst/>
            <a:ahLst/>
            <a:cxnLst/>
            <a:rect r="r" b="b" t="t" l="l"/>
            <a:pathLst>
              <a:path h="8176935" w="5876669">
                <a:moveTo>
                  <a:pt x="0" y="0"/>
                </a:moveTo>
                <a:lnTo>
                  <a:pt x="5876670" y="0"/>
                </a:lnTo>
                <a:lnTo>
                  <a:pt x="5876670" y="8176935"/>
                </a:lnTo>
                <a:lnTo>
                  <a:pt x="0" y="81769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DAGr5UxHDMc</dc:identifier>
  <dcterms:modified xsi:type="dcterms:W3CDTF">2011-08-01T06:04:30Z</dcterms:modified>
  <cp:revision>1</cp:revision>
  <dc:title>Your paragraph text</dc:title>
</cp:coreProperties>
</file>

<file path=docProps/thumbnail.jpeg>
</file>